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0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bild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AD59044-D3C1-104A-B1BC-A5C314047408}" type="datetimeFigureOut">
              <a:rPr lang="sv-SE" smtClean="0"/>
              <a:t>2016-02-13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8EBCB32-CAE1-A34F-B4C2-8B2BEAE720E0}" type="slidenum">
              <a:rPr lang="sv-SE" smtClean="0"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6191926" cy="1483472"/>
          </a:xfrm>
        </p:spPr>
        <p:txBody>
          <a:bodyPr/>
          <a:lstStyle/>
          <a:p>
            <a:r>
              <a:rPr lang="sv-SE" dirty="0" smtClean="0"/>
              <a:t>10 </a:t>
            </a:r>
            <a:r>
              <a:rPr lang="sv-SE" dirty="0" err="1" smtClean="0"/>
              <a:t>Commandments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>
              <a:latin typeface="American Typewriter"/>
              <a:cs typeface="American Typewriter"/>
            </a:endParaRPr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46" y="3913281"/>
            <a:ext cx="2498638" cy="20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93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r>
              <a:rPr lang="sv-SE" sz="7200" smtClean="0"/>
              <a:t>Keep</a:t>
            </a:r>
            <a:r>
              <a:rPr lang="sv-SE" sz="7200" dirty="0" smtClean="0"/>
              <a:t> it simple</a:t>
            </a:r>
            <a:endParaRPr lang="sv-SE" sz="7200" dirty="0"/>
          </a:p>
          <a:p>
            <a:pPr marL="0" indent="0" algn="ctr">
              <a:buNone/>
            </a:pPr>
            <a:endParaRPr lang="sv-SE" dirty="0" smtClean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0136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8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10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smtClean="0"/>
              <a:t>	</a:t>
            </a:r>
            <a:endParaRPr lang="sv-SE" dirty="0" smtClean="0"/>
          </a:p>
          <a:p>
            <a:pPr marL="0" indent="0" algn="ctr">
              <a:buNone/>
            </a:pPr>
            <a:r>
              <a:rPr lang="sv-SE" sz="7200" dirty="0" err="1" smtClean="0"/>
              <a:t>Sail</a:t>
            </a:r>
            <a:r>
              <a:rPr lang="sv-SE" sz="7200" dirty="0" smtClean="0"/>
              <a:t> fast…….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95833"/>
            <a:ext cx="1381543" cy="1137470"/>
          </a:xfrm>
          <a:prstGeom prst="rect">
            <a:avLst/>
          </a:prstGeom>
        </p:spPr>
      </p:pic>
      <p:pic>
        <p:nvPicPr>
          <p:cNvPr id="5" name="Bildobjekt 4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461" y="4151768"/>
            <a:ext cx="1727824" cy="142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4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5555" y="301363"/>
            <a:ext cx="7737396" cy="1137470"/>
          </a:xfrm>
        </p:spPr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sz="7200" dirty="0" smtClean="0"/>
          </a:p>
          <a:p>
            <a:pPr marL="0" indent="0" algn="ctr">
              <a:buNone/>
            </a:pPr>
            <a:r>
              <a:rPr lang="sv-SE" sz="7200" dirty="0" err="1" smtClean="0"/>
              <a:t>Prepare</a:t>
            </a:r>
            <a:r>
              <a:rPr lang="sv-SE" sz="7200" dirty="0" smtClean="0"/>
              <a:t> </a:t>
            </a:r>
            <a:r>
              <a:rPr lang="sv-SE" sz="7200" dirty="0" err="1" smtClean="0"/>
              <a:t>your</a:t>
            </a:r>
            <a:r>
              <a:rPr lang="sv-SE" sz="7200" dirty="0" smtClean="0"/>
              <a:t> </a:t>
            </a:r>
            <a:r>
              <a:rPr lang="sv-SE" sz="7200" dirty="0" err="1" smtClean="0"/>
              <a:t>boat</a:t>
            </a:r>
            <a:endParaRPr lang="sv-SE" sz="7200" dirty="0" smtClean="0"/>
          </a:p>
          <a:p>
            <a:endParaRPr lang="sv-SE" sz="7200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0136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1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6000" dirty="0" smtClean="0"/>
              <a:t>Be </a:t>
            </a:r>
            <a:r>
              <a:rPr lang="sv-SE" sz="6000" dirty="0" err="1" smtClean="0"/>
              <a:t>early</a:t>
            </a:r>
            <a:r>
              <a:rPr lang="sv-SE" sz="6000" dirty="0" smtClean="0"/>
              <a:t> at the race </a:t>
            </a:r>
            <a:r>
              <a:rPr lang="sv-SE" sz="6000" dirty="0" err="1" smtClean="0"/>
              <a:t>course</a:t>
            </a:r>
            <a:endParaRPr lang="sv-SE" sz="60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0136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1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7200" dirty="0" smtClean="0"/>
              <a:t>Be fit</a:t>
            </a:r>
            <a:endParaRPr lang="sv-SE" sz="72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9583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1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4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7200" dirty="0" smtClean="0"/>
              <a:t>A </a:t>
            </a:r>
            <a:r>
              <a:rPr lang="sv-SE" sz="7200" dirty="0" err="1" smtClean="0"/>
              <a:t>silent</a:t>
            </a:r>
            <a:r>
              <a:rPr lang="sv-SE" sz="7200" dirty="0" smtClean="0"/>
              <a:t> </a:t>
            </a:r>
            <a:r>
              <a:rPr lang="sv-SE" sz="7200" dirty="0" err="1" smtClean="0"/>
              <a:t>boat</a:t>
            </a:r>
            <a:r>
              <a:rPr lang="sv-SE" sz="7200" dirty="0" smtClean="0"/>
              <a:t> is a </a:t>
            </a:r>
            <a:r>
              <a:rPr lang="sv-SE" sz="7200" dirty="0" err="1" smtClean="0"/>
              <a:t>slow</a:t>
            </a:r>
            <a:r>
              <a:rPr lang="sv-SE" sz="7200" dirty="0" smtClean="0"/>
              <a:t> </a:t>
            </a:r>
            <a:r>
              <a:rPr lang="sv-SE" sz="7200" dirty="0" err="1" smtClean="0"/>
              <a:t>boat</a:t>
            </a:r>
            <a:endParaRPr lang="sv-SE" sz="72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0136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13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7200" dirty="0" err="1" smtClean="0"/>
              <a:t>Designate</a:t>
            </a:r>
            <a:r>
              <a:rPr lang="sv-SE" sz="7200" dirty="0" smtClean="0"/>
              <a:t> </a:t>
            </a:r>
            <a:r>
              <a:rPr lang="sv-SE" sz="7200" dirty="0" err="1" smtClean="0"/>
              <a:t>work</a:t>
            </a:r>
            <a:r>
              <a:rPr lang="sv-SE" sz="7200" dirty="0" smtClean="0"/>
              <a:t> </a:t>
            </a:r>
            <a:r>
              <a:rPr lang="sv-SE" sz="7200" dirty="0" err="1" smtClean="0"/>
              <a:t>onboard</a:t>
            </a:r>
            <a:endParaRPr lang="sv-SE" sz="72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0136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83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7200" dirty="0" err="1" smtClean="0"/>
              <a:t>Have</a:t>
            </a:r>
            <a:r>
              <a:rPr lang="sv-SE" sz="7200" dirty="0" smtClean="0"/>
              <a:t> a gameplan</a:t>
            </a:r>
            <a:endParaRPr lang="sv-SE" sz="72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9583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04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7200" dirty="0" err="1" smtClean="0"/>
              <a:t>Stay</a:t>
            </a:r>
            <a:r>
              <a:rPr lang="sv-SE" sz="7200" dirty="0" smtClean="0"/>
              <a:t> </a:t>
            </a:r>
            <a:r>
              <a:rPr lang="sv-SE" sz="7200" dirty="0" err="1" smtClean="0"/>
              <a:t>out</a:t>
            </a:r>
            <a:r>
              <a:rPr lang="sv-SE" sz="7200" dirty="0" smtClean="0"/>
              <a:t> </a:t>
            </a:r>
            <a:r>
              <a:rPr lang="sv-SE" sz="7200" dirty="0" err="1" smtClean="0"/>
              <a:t>of</a:t>
            </a:r>
            <a:r>
              <a:rPr lang="sv-SE" sz="7200" dirty="0" smtClean="0"/>
              <a:t> </a:t>
            </a:r>
            <a:r>
              <a:rPr lang="sv-SE" sz="7200" dirty="0" err="1" smtClean="0"/>
              <a:t>trouble</a:t>
            </a:r>
            <a:endParaRPr lang="sv-SE" sz="72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9583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83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err="1" smtClean="0"/>
              <a:t>Number</a:t>
            </a:r>
            <a:r>
              <a:rPr lang="sv-SE" dirty="0" smtClean="0"/>
              <a:t> 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sz="7200" dirty="0" err="1" smtClean="0"/>
              <a:t>Proactive</a:t>
            </a:r>
            <a:r>
              <a:rPr lang="sv-SE" sz="7200" dirty="0" smtClean="0"/>
              <a:t> </a:t>
            </a:r>
            <a:r>
              <a:rPr lang="sv-SE" sz="7200" dirty="0" err="1" smtClean="0"/>
              <a:t>sailing</a:t>
            </a:r>
            <a:r>
              <a:rPr lang="sv-SE" sz="7200" dirty="0" smtClean="0"/>
              <a:t> not </a:t>
            </a:r>
            <a:r>
              <a:rPr lang="sv-SE" sz="7200" dirty="0" err="1" smtClean="0"/>
              <a:t>reactive</a:t>
            </a:r>
            <a:endParaRPr lang="sv-SE" sz="7200" dirty="0"/>
          </a:p>
        </p:txBody>
      </p:sp>
      <p:pic>
        <p:nvPicPr>
          <p:cNvPr id="4" name="Bildobjekt 3" descr="North Sails OD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95833"/>
            <a:ext cx="1381543" cy="11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36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ldpunkt">
  <a:themeElements>
    <a:clrScheme name="Bildpunkt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Bildpunkt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Bildpunkt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Bildpunkt.thmx</Template>
  <TotalTime>23</TotalTime>
  <Words>57</Words>
  <Application>Microsoft Macintosh PowerPoint</Application>
  <PresentationFormat>Bildspel på skärmen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Bildpunkt</vt:lpstr>
      <vt:lpstr>10 Commandments</vt:lpstr>
      <vt:lpstr>Number 1</vt:lpstr>
      <vt:lpstr>Number 2</vt:lpstr>
      <vt:lpstr>Number 3</vt:lpstr>
      <vt:lpstr>Number 4</vt:lpstr>
      <vt:lpstr>Number 5</vt:lpstr>
      <vt:lpstr>Number 6</vt:lpstr>
      <vt:lpstr>Number 7</vt:lpstr>
      <vt:lpstr>Number 8</vt:lpstr>
      <vt:lpstr>Number 9</vt:lpstr>
      <vt:lpstr>Number 10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Staffan Lindberg</dc:creator>
  <cp:lastModifiedBy>Staffan Lindberg</cp:lastModifiedBy>
  <cp:revision>4</cp:revision>
  <dcterms:created xsi:type="dcterms:W3CDTF">2016-02-09T12:02:46Z</dcterms:created>
  <dcterms:modified xsi:type="dcterms:W3CDTF">2016-02-13T07:24:00Z</dcterms:modified>
</cp:coreProperties>
</file>